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491DC3-CE08-0B82-F058-027D7B33E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2ADDC0-93D0-F0DA-846B-E457EEA44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1C389-A3C4-B475-9937-D9F8BF497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CBA7B1-F68F-925F-03F7-24137E3E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005C9D-DD34-50BA-2C65-31BEC3D4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30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C5793-0A25-9DE9-BEB3-0D28E250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22679E-DFDE-EFCD-94F2-3B4E903F3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F5C29-A48D-1D3F-DCA1-553D5EF78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186438-BF3C-1C5F-B3E6-576C95E4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33186C-5CF6-DF43-3F4D-C1659C74A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6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6B7A7A-2A6C-04BF-7334-62765C94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F1DED0-3C46-8A19-8FF3-CD88B50D0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93B170-D5A3-BAE5-1A3F-6A51DAC89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C2349-1D56-C841-3B6D-066DCCF9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FC2F5D-8AC4-AC80-A67C-40264860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00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D65C3-263F-B2CF-0D89-3646BEDF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3CB48-2284-D927-2388-E5FAE2272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C75F47-F63C-B796-B50E-7CB718135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597088-70CE-26DC-913B-F5DCF223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B30CB-D1B6-C8DF-CC1C-8207086F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48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940F8F-B923-DC59-AFF8-76242C4D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2BBCFF-0A41-A0CC-3DB2-3DBE71DA8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9BAB8-F70F-4E76-1712-86330D83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04A398-55A6-DC11-3096-88FB11F2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B0383-35B5-1EBC-F06F-39C026611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7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CA754-CF6E-6D05-8049-BCB76DAC5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96C9B4-39ED-46EE-D629-862E9DDA1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85A3DC-B223-72B1-F54A-AF3B48096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623E09-5AB3-83AE-9930-198996B5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B0993B-FCF6-36DD-D10C-BE8FD99C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249FD9-E989-6E92-6EA6-4A0A01AB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77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80CDC-E271-7AEA-EE38-A6DC6C6B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1CE8A0-C9DE-AEA7-42FF-17AC2AF08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4C8685-914C-7987-1C67-A2139D5D0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8A7146-4DAB-DB11-164C-1A88891E7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720E91-5BC2-1FB6-DA2C-3FF1516B8F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A63397-3771-43DC-D20B-83D615A3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F14C3E1-13BE-DDD1-6282-F8FFDD5B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1DDD2D-7C61-4AD9-864E-F08286FC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3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F0F615-DBD0-0F1A-6841-E88EBF74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A761F4-E1B5-6448-AD61-BD434878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2993E2-2BD6-A699-4878-9C4E54E7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5ADDF3-FA66-D232-F76A-F0EB1C22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8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5D1833-D3DC-C98C-4768-A14FC7F1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8CD579-A066-F51C-2263-35CC9785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310D3D-BE23-46EF-54EB-6B578ED8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6411E-41E9-33FB-B4AA-06A86F086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ED57B8-7658-82A6-8242-CAC48394F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0BC103-6762-A56F-A550-CB338FDA4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5F71DD-D8AE-3A9B-CC06-378DCDAE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2D25E3-E092-0B0E-A7AF-C18356DE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A1D2AA-2CAA-C5B7-EFC0-84FF0F41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7A733-8023-B1E6-B9FB-59310DE1D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CFE7BC-48C9-1EFC-DD69-C526E640C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0292F0-3127-DB0B-78DA-82A83A245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98F9CF-1EFC-8D98-7F63-FD36CDDE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32F23E-1A82-51CD-B60F-0ADB1E76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2BD4F1-9E28-B7C8-8869-E33988E4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87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FCA4B79-2F54-F73A-5B4A-2DC55B716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702BB6-4E47-401E-4345-58E3B9B1F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EE2C1D-4651-CFA2-9B18-BB4B29376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30D51-9BE5-FC43-BA45-60756CDDAC6A}" type="datetimeFigureOut">
              <a:rPr kumimoji="1" lang="ja-JP" altLang="en-US" smtClean="0"/>
              <a:t>2023/3/1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D317E-C95B-D8A2-0E13-04B4F639F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DB688-BDF7-C2B9-029E-F846E02D6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4B3D-CB06-3248-A914-14FCEDE12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8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F8E4F-8176-15C1-4501-FEB52A7FA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01DE51-4040-6212-AF3C-331A821886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80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西村勇治</dc:creator>
  <cp:lastModifiedBy>西村勇治</cp:lastModifiedBy>
  <cp:revision>1</cp:revision>
  <dcterms:created xsi:type="dcterms:W3CDTF">2023-03-01T04:19:07Z</dcterms:created>
  <dcterms:modified xsi:type="dcterms:W3CDTF">2023-03-01T04:19:24Z</dcterms:modified>
</cp:coreProperties>
</file>